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8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dialogue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093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Ordre : B – A – C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Le cahier de français, le rouge, répond sa voisine agacée,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Lequel ? demande Lucie.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Prenez vos cahiers, demande la maitresse.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Quand arrivera ton train ?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On a encore du temps pour parler alors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Dans moins d’une heure, répond-elle.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311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 – B – A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sz="36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C – B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C’est le cordon bleu ! l’interrompt sa sœur,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Quel est ton plat préféré ? demande Enzo.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J’hésite, j’aime plein de choses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…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As-tu pris toutes affaires ?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emande son père.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C’est ce que tu dis. Il te manquait ton short lundi dernier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Oui, je sais mais j’ai vérifié deux fois aujourd’hui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–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Oui, oui, répond Cléo.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77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– C – A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D – B – C 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781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289</Words>
  <Application>Microsoft Office PowerPoint</Application>
  <PresentationFormat>Grand écran</PresentationFormat>
  <Paragraphs>66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4</vt:lpstr>
      <vt:lpstr>Remets dans l’ordre le dialogue.</vt:lpstr>
      <vt:lpstr>Correction</vt:lpstr>
      <vt:lpstr>Remets dans l’ordre le dialogue.</vt:lpstr>
      <vt:lpstr>Correction</vt:lpstr>
      <vt:lpstr>Remets dans l’ordre le dialogue.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2022-03-30T13:08:01Z</dcterms:modified>
</cp:coreProperties>
</file>